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44" r:id="rId6"/>
    <p:sldId id="1141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9695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介绍了红毯的历史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从古希腊时期的贵族特权到现代影视活动的标志性元素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展现了红毯作为尊贵象征的文化演变过程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0" y="1340768"/>
            <a:ext cx="10648535" cy="1424099"/>
          </a:xfrm>
          <a:prstGeom prst="rect">
            <a:avLst/>
          </a:prstGeom>
        </p:spPr>
      </p:pic>
      <p:pic>
        <p:nvPicPr>
          <p:cNvPr id="4" name="语篇导航-DA.eps" descr="id:214748896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140968"/>
            <a:ext cx="1527972" cy="373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comes to your mind when you hear the phrase “red carpet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plenty of people, it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of big events like film festivals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it’s not a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a long history and was only used for people in high places in the beginning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34566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考查动词。句意：对很多人来说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它让他们想起电影节等大型活动。主语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为单数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根据前后语境可知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本处时态为一般现在时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reminds,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提醒、使想起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465313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考查形容词。句意：但它不是现代发明。根据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以及空后的名词可知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此处要填形容词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modern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invention,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现代的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42878" y="1946448"/>
            <a:ext cx="12563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reminds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6614" y="2503836"/>
            <a:ext cx="1210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modern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1129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an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Greek play, King Agamemnon is treated to a red carpet after the Trojan War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people at the time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only gods could walk on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red carpet led to the king’s terrible death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4208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考查形容词。句意：在一部古希腊戏剧中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 Greek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古希腊的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描述戏剧的历史时期。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考查动词时态。句意：但当时人们认为只有神才能走在上面。描述过去认知需用过去式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34766" y="836014"/>
            <a:ext cx="1141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ancient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311230" y="1357409"/>
            <a:ext cx="12121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thought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382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1938992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common people and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迷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狂热爱好者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 walk on a red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carpet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expensive red dye, the red carpet wasn’t widely used until more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最近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example, James Monroe, the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 of the US, had a red carpet rolled out for him when he arrived in South Carolina in 1821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1960s,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在某处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US, TV cameras started filming the stars walking on a red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carpet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practice hasn’t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 so far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2514255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考查名词复数。句意：后来普通人和粉丝也能走红毯。空处与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 people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需用复数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fans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爱好者群体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3378351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考查副词。句意：由于红色染料昂贵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红毯直到近代才被广泛使用。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修饰时间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最近地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9"/>
          <p:cNvSpPr txBox="1">
            <a:spLocks/>
          </p:cNvSpPr>
          <p:nvPr/>
        </p:nvSpPr>
        <p:spPr bwMode="auto">
          <a:xfrm>
            <a:off x="360854" y="4264513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考查序数词。句意：美国第五任领导人门罗。表示顺序需用序数词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fifth,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第五任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4746503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考查不定代词。句意：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年代在美国某地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somewhere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表示不确定的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某个地方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1"/>
          <p:cNvSpPr txBox="1">
            <a:spLocks/>
          </p:cNvSpPr>
          <p:nvPr/>
        </p:nvSpPr>
        <p:spPr bwMode="auto">
          <a:xfrm>
            <a:off x="360854" y="5178551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考查动词时态。句意：这种做法至今没有太大改变。现在完成时中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后接过去分词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changed,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295006" y="642047"/>
            <a:ext cx="6399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fans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247334" y="987839"/>
            <a:ext cx="10617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recently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838356" y="1387149"/>
            <a:ext cx="6527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fifth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4645685" y="1754431"/>
            <a:ext cx="14047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somewhere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231110" y="2060848"/>
            <a:ext cx="10967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changed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7841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1" grpId="0"/>
      <p:bldP spid="13" grpId="0"/>
      <p:bldP spid="15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the red carpet has become a show of respect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about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have you walked on 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513254" y="29654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考查介词。句意：从那时起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红毯成为尊崇之礼的象征。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 then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自那时以来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846734" y="1943452"/>
            <a:ext cx="885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Since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478</Words>
  <Application>Microsoft Office PowerPoint</Application>
  <PresentationFormat>自定义</PresentationFormat>
  <Paragraphs>28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2025-09-17T18:50:42Z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